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0375" y="2947670"/>
            <a:ext cx="61912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5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24915" y="1174115"/>
            <a:ext cx="3770630" cy="68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26894"/>
            <a:ext cx="2457142" cy="36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3018155"/>
            <a:ext cx="2987675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838575"/>
            <a:ext cx="9334500" cy="185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16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1516733"/>
            <a:ext cx="3885714" cy="36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37599"/>
            <a:ext cx="3190476" cy="353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158465"/>
            <a:ext cx="1980952" cy="343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969786"/>
            <a:ext cx="1933333" cy="36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709795"/>
            <a:ext cx="440118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5"/>
          <a:stretch>
            <a:fillRect/>
          </a:stretch>
        </p:blipFill>
        <p:spPr>
          <a:xfrm>
            <a:off x="1631950" y="1556385"/>
            <a:ext cx="9000000" cy="517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2265" y="3356610"/>
            <a:ext cx="125349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9875" y="5732780"/>
            <a:ext cx="1189355" cy="978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6"/>
          <a:stretch>
            <a:fillRect/>
          </a:stretch>
        </p:blipFill>
        <p:spPr>
          <a:xfrm>
            <a:off x="1631950" y="692785"/>
            <a:ext cx="8081645" cy="102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4281170" y="2385695"/>
            <a:ext cx="638175" cy="61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4127500" y="3509645"/>
            <a:ext cx="558000" cy="61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4055110" y="4633595"/>
            <a:ext cx="622800" cy="61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4343400" y="5813425"/>
            <a:ext cx="612000" cy="619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7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347585" y="2068830"/>
            <a:ext cx="1481455" cy="7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38350" y="3018790"/>
            <a:ext cx="1265555" cy="75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91428" y="4232735"/>
            <a:ext cx="904761" cy="40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91428" y="5176482"/>
            <a:ext cx="876190" cy="419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890" y="3306445"/>
            <a:ext cx="2239645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950" y="4076700"/>
            <a:ext cx="1670685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43880" y="3239770"/>
            <a:ext cx="455104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4955" y="4076700"/>
            <a:ext cx="2604135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20055" y="4940300"/>
            <a:ext cx="1826895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285365"/>
            <a:ext cx="3677920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0090" y="3170555"/>
            <a:ext cx="2595880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060825"/>
            <a:ext cx="195770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84065" y="2276475"/>
            <a:ext cx="4685665" cy="497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4574540" y="3161665"/>
            <a:ext cx="4142105" cy="5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4584065" y="4051935"/>
            <a:ext cx="195770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4512310" y="4868545"/>
            <a:ext cx="1957705" cy="624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4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2540634"/>
            <a:ext cx="3685714" cy="36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7619" y="2540634"/>
            <a:ext cx="4276190" cy="36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3364865"/>
            <a:ext cx="368554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51815" y="4157345"/>
            <a:ext cx="368554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008120" y="3364865"/>
            <a:ext cx="368554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4079875" y="4084955"/>
            <a:ext cx="3685540" cy="46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912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2516" y="4123570"/>
            <a:ext cx="2075727" cy="29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0698" y="4816381"/>
            <a:ext cx="1995273" cy="29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80540" y="5370195"/>
            <a:ext cx="2347595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4660" y="6153785"/>
            <a:ext cx="4906010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2023-12-14T09:23:15Z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